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1"/>
  </p:normalViewPr>
  <p:slideViewPr>
    <p:cSldViewPr snapToGrid="0">
      <p:cViewPr varScale="1">
        <p:scale>
          <a:sx n="112" d="100"/>
          <a:sy n="112" d="100"/>
        </p:scale>
        <p:origin x="200" y="7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70d32ab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70d32ab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70d32ab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70d32ab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17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4600"/>
              <a:buNone/>
              <a:defRPr sz="4600" b="1">
                <a:solidFill>
                  <a:srgbClr val="54612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0" y="5050200"/>
            <a:ext cx="9144000" cy="93300"/>
          </a:xfrm>
          <a:prstGeom prst="rect">
            <a:avLst/>
          </a:prstGeom>
          <a:solidFill>
            <a:srgbClr val="5461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Google Shape;10;p1">
            <a:extLst>
              <a:ext uri="{FF2B5EF4-FFF2-40B4-BE49-F238E27FC236}">
                <a16:creationId xmlns:a16="http://schemas.microsoft.com/office/drawing/2014/main" id="{54086D6E-A42F-1B40-A9F3-B62F9AFDE8E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997087" y="4499468"/>
            <a:ext cx="1149826" cy="36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sz="2800" b="1">
                <a:solidFill>
                  <a:srgbClr val="54612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5060938"/>
            <a:ext cx="9144000" cy="93300"/>
          </a:xfrm>
          <a:prstGeom prst="rect">
            <a:avLst/>
          </a:prstGeom>
          <a:solidFill>
            <a:srgbClr val="5461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981884"/>
            <a:ext cx="8520600" cy="181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Luma Learning Lesson #45 </a:t>
            </a:r>
            <a:endParaRPr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2801384"/>
            <a:ext cx="8520600" cy="6453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3200" dirty="0"/>
              <a:t>Building Self-Confidence</a:t>
            </a:r>
            <a:endParaRPr sz="2600" dirty="0"/>
          </a:p>
        </p:txBody>
      </p:sp>
      <p:pic>
        <p:nvPicPr>
          <p:cNvPr id="59" name="Google Shape;59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117964" y="2418195"/>
            <a:ext cx="714336" cy="826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5B7BAFA8-357F-5E42-920E-1ED6F18C0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33" y="4108994"/>
            <a:ext cx="568300" cy="691053"/>
          </a:xfrm>
          <a:prstGeom prst="rect">
            <a:avLst/>
          </a:prstGeom>
        </p:spPr>
      </p:pic>
      <p:pic>
        <p:nvPicPr>
          <p:cNvPr id="9" name="Picture 8" descr="Word Cloud background">
            <a:extLst>
              <a:ext uri="{FF2B5EF4-FFF2-40B4-BE49-F238E27FC236}">
                <a16:creationId xmlns:a16="http://schemas.microsoft.com/office/drawing/2014/main" id="{B2C444A8-2063-2D44-9DD5-F979D28E44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300" y="242562"/>
            <a:ext cx="8407400" cy="4292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5CEA0D-6567-F14A-BCAF-2C007A8EF25E}"/>
              </a:ext>
            </a:extLst>
          </p:cNvPr>
          <p:cNvSpPr txBox="1"/>
          <p:nvPr/>
        </p:nvSpPr>
        <p:spPr>
          <a:xfrm>
            <a:off x="5955030" y="134393"/>
            <a:ext cx="224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1638E-D58A-6A49-989D-0608EE84BF15}"/>
              </a:ext>
            </a:extLst>
          </p:cNvPr>
          <p:cNvSpPr txBox="1"/>
          <p:nvPr/>
        </p:nvSpPr>
        <p:spPr>
          <a:xfrm>
            <a:off x="7170420" y="1098323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41A655-928D-F442-967C-8C441E7A9360}"/>
              </a:ext>
            </a:extLst>
          </p:cNvPr>
          <p:cNvSpPr txBox="1"/>
          <p:nvPr/>
        </p:nvSpPr>
        <p:spPr>
          <a:xfrm>
            <a:off x="6926580" y="2869973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83E3F7-3A57-D24C-8B09-3D79B9E9D201}"/>
              </a:ext>
            </a:extLst>
          </p:cNvPr>
          <p:cNvSpPr txBox="1"/>
          <p:nvPr/>
        </p:nvSpPr>
        <p:spPr>
          <a:xfrm>
            <a:off x="5554980" y="3766374"/>
            <a:ext cx="186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D27E03-30B2-F148-95B2-DD88D7008E44}"/>
              </a:ext>
            </a:extLst>
          </p:cNvPr>
          <p:cNvSpPr txBox="1"/>
          <p:nvPr/>
        </p:nvSpPr>
        <p:spPr>
          <a:xfrm>
            <a:off x="1085850" y="430900"/>
            <a:ext cx="224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6EC66C-950B-0944-8EB8-B2F53A13347C}"/>
              </a:ext>
            </a:extLst>
          </p:cNvPr>
          <p:cNvSpPr txBox="1"/>
          <p:nvPr/>
        </p:nvSpPr>
        <p:spPr>
          <a:xfrm>
            <a:off x="368300" y="1252211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A33F3B-56C3-8245-A0CB-3DABECAA79FE}"/>
              </a:ext>
            </a:extLst>
          </p:cNvPr>
          <p:cNvSpPr txBox="1"/>
          <p:nvPr/>
        </p:nvSpPr>
        <p:spPr>
          <a:xfrm>
            <a:off x="445770" y="3166538"/>
            <a:ext cx="176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60089B-E8D8-A940-B288-15C545D7E402}"/>
              </a:ext>
            </a:extLst>
          </p:cNvPr>
          <p:cNvSpPr txBox="1"/>
          <p:nvPr/>
        </p:nvSpPr>
        <p:spPr>
          <a:xfrm>
            <a:off x="853440" y="4050637"/>
            <a:ext cx="215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5561810-C096-AD49-AF92-3BA0CCFEB0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998" y="4324798"/>
            <a:ext cx="673221" cy="584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F9378D2-D085-2442-AF93-0123DC7466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1888" y="4108994"/>
            <a:ext cx="773567" cy="69105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9392A5E-724C-1C48-8B1D-6A0BC10A7E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0560" y="4098577"/>
            <a:ext cx="638259" cy="810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8CBF92D-AAE8-DF46-9F90-326415B6B6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1805" y="4389119"/>
            <a:ext cx="695056" cy="5198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375E5B-EE47-8649-A241-63B3540F8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850900"/>
            <a:ext cx="8432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915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</Words>
  <Application>Microsoft Macintosh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Luma Learning Lesson #45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Luma Learning Lesson #20: </dc:title>
  <cp:lastModifiedBy>Elizabeth Nordquest</cp:lastModifiedBy>
  <cp:revision>31</cp:revision>
  <dcterms:modified xsi:type="dcterms:W3CDTF">2020-07-01T20:26:38Z</dcterms:modified>
</cp:coreProperties>
</file>