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9"/>
  </p:notesMasterIdLst>
  <p:sldIdLst>
    <p:sldId id="256" r:id="rId2"/>
    <p:sldId id="258" r:id="rId3"/>
    <p:sldId id="259" r:id="rId4"/>
    <p:sldId id="260" r:id="rId5"/>
    <p:sldId id="261" r:id="rId6"/>
    <p:sldId id="262" r:id="rId7"/>
    <p:sldId id="263" r:id="rId8"/>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6122"/>
    <a:srgbClr val="00A99D"/>
    <a:srgbClr val="CCEE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9"/>
    <p:restoredTop sz="94651"/>
  </p:normalViewPr>
  <p:slideViewPr>
    <p:cSldViewPr snapToGrid="0">
      <p:cViewPr varScale="1">
        <p:scale>
          <a:sx n="119" d="100"/>
          <a:sy n="119" d="100"/>
        </p:scale>
        <p:origin x="192" y="64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 name="Google Shape;55;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6270d32aba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6270d32aba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6270d32aba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6270d32aba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52325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6270d32aba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6270d32aba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216450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6270d32aba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6270d32aba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005320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6270d32aba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6270d32aba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8650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6270d32aba_0_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6270d32aba_0_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31700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546122"/>
              </a:buClr>
              <a:buSzPts val="4600"/>
              <a:buNone/>
              <a:defRPr sz="4600" b="1">
                <a:solidFill>
                  <a:srgbClr val="546122"/>
                </a:solidFill>
              </a:defRPr>
            </a:lvl1pPr>
            <a:lvl2pPr lvl="1" algn="ctr" rtl="0">
              <a:spcBef>
                <a:spcPts val="0"/>
              </a:spcBef>
              <a:spcAft>
                <a:spcPts val="0"/>
              </a:spcAft>
              <a:buSzPts val="4600"/>
              <a:buNone/>
              <a:defRPr sz="4600"/>
            </a:lvl2pPr>
            <a:lvl3pPr lvl="2" algn="ctr" rtl="0">
              <a:spcBef>
                <a:spcPts val="0"/>
              </a:spcBef>
              <a:spcAft>
                <a:spcPts val="0"/>
              </a:spcAft>
              <a:buSzPts val="4600"/>
              <a:buNone/>
              <a:defRPr sz="4600"/>
            </a:lvl3pPr>
            <a:lvl4pPr lvl="3" algn="ctr" rtl="0">
              <a:spcBef>
                <a:spcPts val="0"/>
              </a:spcBef>
              <a:spcAft>
                <a:spcPts val="0"/>
              </a:spcAft>
              <a:buSzPts val="4600"/>
              <a:buNone/>
              <a:defRPr sz="4600"/>
            </a:lvl4pPr>
            <a:lvl5pPr lvl="4" algn="ctr" rtl="0">
              <a:spcBef>
                <a:spcPts val="0"/>
              </a:spcBef>
              <a:spcAft>
                <a:spcPts val="0"/>
              </a:spcAft>
              <a:buSzPts val="4600"/>
              <a:buNone/>
              <a:defRPr sz="4600"/>
            </a:lvl5pPr>
            <a:lvl6pPr lvl="5" algn="ctr" rtl="0">
              <a:spcBef>
                <a:spcPts val="0"/>
              </a:spcBef>
              <a:spcAft>
                <a:spcPts val="0"/>
              </a:spcAft>
              <a:buSzPts val="4600"/>
              <a:buNone/>
              <a:defRPr sz="4600"/>
            </a:lvl6pPr>
            <a:lvl7pPr lvl="6" algn="ctr" rtl="0">
              <a:spcBef>
                <a:spcPts val="0"/>
              </a:spcBef>
              <a:spcAft>
                <a:spcPts val="0"/>
              </a:spcAft>
              <a:buSzPts val="4600"/>
              <a:buNone/>
              <a:defRPr sz="4600"/>
            </a:lvl7pPr>
            <a:lvl8pPr lvl="7" algn="ctr" rtl="0">
              <a:spcBef>
                <a:spcPts val="0"/>
              </a:spcBef>
              <a:spcAft>
                <a:spcPts val="0"/>
              </a:spcAft>
              <a:buSzPts val="4600"/>
              <a:buNone/>
              <a:defRPr sz="4600"/>
            </a:lvl8pPr>
            <a:lvl9pPr lvl="8" algn="ctr" rtl="0">
              <a:spcBef>
                <a:spcPts val="0"/>
              </a:spcBef>
              <a:spcAft>
                <a:spcPts val="0"/>
              </a:spcAft>
              <a:buSzPts val="4600"/>
              <a:buNone/>
              <a:defRPr sz="4600"/>
            </a:lvl9pPr>
          </a:lstStyle>
          <a:p>
            <a:endParaRPr dirty="0"/>
          </a:p>
        </p:txBody>
      </p:sp>
      <p:sp>
        <p:nvSpPr>
          <p:cNvPr id="13" name="Google Shape;13;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15" name="Google Shape;15;p2"/>
          <p:cNvSpPr/>
          <p:nvPr/>
        </p:nvSpPr>
        <p:spPr>
          <a:xfrm>
            <a:off x="0" y="5050200"/>
            <a:ext cx="9144000" cy="93300"/>
          </a:xfrm>
          <a:prstGeom prst="rect">
            <a:avLst/>
          </a:prstGeom>
          <a:solidFill>
            <a:srgbClr val="5461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7"/>
        <p:cNvGrpSpPr/>
        <p:nvPr/>
      </p:nvGrpSpPr>
      <p:grpSpPr>
        <a:xfrm>
          <a:off x="0" y="0"/>
          <a:ext cx="0" cy="0"/>
          <a:chOff x="0" y="0"/>
          <a:chExt cx="0" cy="0"/>
        </a:xfrm>
      </p:grpSpPr>
      <p:sp>
        <p:nvSpPr>
          <p:cNvPr id="48" name="Google Shape;48;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9" name="Google Shape;49;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68300" algn="ctr">
              <a:spcBef>
                <a:spcPts val="0"/>
              </a:spcBef>
              <a:spcAft>
                <a:spcPts val="0"/>
              </a:spcAft>
              <a:buSzPts val="22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0" name="Google Shape;50;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1"/>
        <p:cNvGrpSpPr/>
        <p:nvPr/>
      </p:nvGrpSpPr>
      <p:grpSpPr>
        <a:xfrm>
          <a:off x="0" y="0"/>
          <a:ext cx="0" cy="0"/>
          <a:chOff x="0" y="0"/>
          <a:chExt cx="0" cy="0"/>
        </a:xfrm>
      </p:grpSpPr>
      <p:sp>
        <p:nvSpPr>
          <p:cNvPr id="52" name="Google Shape;52;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6"/>
        <p:cNvGrpSpPr/>
        <p:nvPr/>
      </p:nvGrpSpPr>
      <p:grpSpPr>
        <a:xfrm>
          <a:off x="0" y="0"/>
          <a:ext cx="0" cy="0"/>
          <a:chOff x="0" y="0"/>
          <a:chExt cx="0" cy="0"/>
        </a:xfrm>
      </p:grpSpPr>
      <p:sp>
        <p:nvSpPr>
          <p:cNvPr id="17" name="Google Shape;17;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solidFill>
                  <a:srgbClr val="00A99D"/>
                </a:solidFill>
              </a:defRPr>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dirty="0"/>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solidFill>
                  <a:srgbClr val="00A99D"/>
                </a:solidFill>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5" name="Google Shape;25;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6" name="Google Shape;26;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7" name="Google Shape;27;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preserve="1" userDrawn="1">
  <p:cSld name="1_Title and two columns">
    <p:spTree>
      <p:nvGrpSpPr>
        <p:cNvPr id="1" name="Shape 23"/>
        <p:cNvGrpSpPr/>
        <p:nvPr/>
      </p:nvGrpSpPr>
      <p:grpSpPr>
        <a:xfrm>
          <a:off x="0" y="0"/>
          <a:ext cx="0" cy="0"/>
          <a:chOff x="0" y="0"/>
          <a:chExt cx="0" cy="0"/>
        </a:xfrm>
      </p:grpSpPr>
      <p:sp>
        <p:nvSpPr>
          <p:cNvPr id="4" name="Rectangle 3">
            <a:extLst>
              <a:ext uri="{FF2B5EF4-FFF2-40B4-BE49-F238E27FC236}">
                <a16:creationId xmlns:a16="http://schemas.microsoft.com/office/drawing/2014/main" id="{06FB7014-0DD4-E94D-9541-3269CFA21C64}"/>
              </a:ext>
            </a:extLst>
          </p:cNvPr>
          <p:cNvSpPr/>
          <p:nvPr userDrawn="1"/>
        </p:nvSpPr>
        <p:spPr>
          <a:xfrm>
            <a:off x="311699" y="1152475"/>
            <a:ext cx="4959547" cy="3225887"/>
          </a:xfrm>
          <a:prstGeom prst="rect">
            <a:avLst/>
          </a:prstGeom>
          <a:solidFill>
            <a:srgbClr val="CCEEE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Google Shape;24;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solidFill>
                  <a:srgbClr val="00A99D"/>
                </a:solidFill>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dirty="0"/>
          </a:p>
        </p:txBody>
      </p:sp>
      <p:sp>
        <p:nvSpPr>
          <p:cNvPr id="25" name="Google Shape;25;p5"/>
          <p:cNvSpPr txBox="1">
            <a:spLocks noGrp="1"/>
          </p:cNvSpPr>
          <p:nvPr>
            <p:ph type="body" idx="1"/>
          </p:nvPr>
        </p:nvSpPr>
        <p:spPr>
          <a:xfrm>
            <a:off x="311699" y="1152475"/>
            <a:ext cx="4959547" cy="3225887"/>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6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dirty="0"/>
          </a:p>
        </p:txBody>
      </p:sp>
      <p:sp>
        <p:nvSpPr>
          <p:cNvPr id="27" name="Google Shape;27;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
        <p:nvSpPr>
          <p:cNvPr id="3" name="Picture Placeholder 2">
            <a:extLst>
              <a:ext uri="{FF2B5EF4-FFF2-40B4-BE49-F238E27FC236}">
                <a16:creationId xmlns:a16="http://schemas.microsoft.com/office/drawing/2014/main" id="{33E30E0B-2ECA-8D4E-A8AE-9ED3AF3CA000}"/>
              </a:ext>
            </a:extLst>
          </p:cNvPr>
          <p:cNvSpPr>
            <a:spLocks noGrp="1"/>
          </p:cNvSpPr>
          <p:nvPr>
            <p:ph type="pic" sz="quarter" idx="13"/>
          </p:nvPr>
        </p:nvSpPr>
        <p:spPr>
          <a:xfrm>
            <a:off x="5443368" y="1152525"/>
            <a:ext cx="3389481" cy="3416300"/>
          </a:xfrm>
        </p:spPr>
        <p:txBody>
          <a:bodyPr/>
          <a:lstStyle/>
          <a:p>
            <a:endParaRPr lang="en-US"/>
          </a:p>
        </p:txBody>
      </p:sp>
    </p:spTree>
    <p:extLst>
      <p:ext uri="{BB962C8B-B14F-4D97-AF65-F5344CB8AC3E}">
        <p14:creationId xmlns:p14="http://schemas.microsoft.com/office/powerpoint/2010/main" val="37476006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preserve="1" userDrawn="1">
  <p:cSld name="1_Title and two columns">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solidFill>
                  <a:srgbClr val="00A99D"/>
                </a:solidFill>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5" name="Google Shape;25;p5"/>
          <p:cNvSpPr txBox="1">
            <a:spLocks noGrp="1"/>
          </p:cNvSpPr>
          <p:nvPr>
            <p:ph type="body" idx="1"/>
          </p:nvPr>
        </p:nvSpPr>
        <p:spPr>
          <a:xfrm>
            <a:off x="311699" y="1152475"/>
            <a:ext cx="8520599"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dirty="0"/>
          </a:p>
        </p:txBody>
      </p:sp>
      <p:sp>
        <p:nvSpPr>
          <p:cNvPr id="27" name="Google Shape;27;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extLst>
      <p:ext uri="{BB962C8B-B14F-4D97-AF65-F5344CB8AC3E}">
        <p14:creationId xmlns:p14="http://schemas.microsoft.com/office/powerpoint/2010/main" val="3224755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8"/>
        <p:cNvGrpSpPr/>
        <p:nvPr/>
      </p:nvGrpSpPr>
      <p:grpSpPr>
        <a:xfrm>
          <a:off x="0" y="0"/>
          <a:ext cx="0" cy="0"/>
          <a:chOff x="0" y="0"/>
          <a:chExt cx="0" cy="0"/>
        </a:xfrm>
      </p:grpSpPr>
      <p:sp>
        <p:nvSpPr>
          <p:cNvPr id="29" name="Google Shape;29;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30" name="Google Shape;30;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5"/>
        <p:cNvGrpSpPr/>
        <p:nvPr/>
      </p:nvGrpSpPr>
      <p:grpSpPr>
        <a:xfrm>
          <a:off x="0" y="0"/>
          <a:ext cx="0" cy="0"/>
          <a:chOff x="0" y="0"/>
          <a:chExt cx="0" cy="0"/>
        </a:xfrm>
      </p:grpSpPr>
      <p:sp>
        <p:nvSpPr>
          <p:cNvPr id="36" name="Google Shape;36;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7" name="Google Shape;37;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8"/>
        <p:cNvGrpSpPr/>
        <p:nvPr/>
      </p:nvGrpSpPr>
      <p:grpSpPr>
        <a:xfrm>
          <a:off x="0" y="0"/>
          <a:ext cx="0" cy="0"/>
          <a:chOff x="0" y="0"/>
          <a:chExt cx="0" cy="0"/>
        </a:xfrm>
      </p:grpSpPr>
      <p:sp>
        <p:nvSpPr>
          <p:cNvPr id="39" name="Google Shape;39;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40;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41" name="Google Shape;41;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42" name="Google Shape;42;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68300">
              <a:spcBef>
                <a:spcPts val="0"/>
              </a:spcBef>
              <a:spcAft>
                <a:spcPts val="0"/>
              </a:spcAft>
              <a:buSzPts val="22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3" name="Google Shape;43;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4"/>
        <p:cNvGrpSpPr/>
        <p:nvPr/>
      </p:nvGrpSpPr>
      <p:grpSpPr>
        <a:xfrm>
          <a:off x="0" y="0"/>
          <a:ext cx="0" cy="0"/>
          <a:chOff x="0" y="0"/>
          <a:chExt cx="0" cy="0"/>
        </a:xfrm>
      </p:grpSpPr>
      <p:sp>
        <p:nvSpPr>
          <p:cNvPr id="45" name="Google Shape;45;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2200"/>
              <a:buNone/>
              <a:defRPr/>
            </a:lvl1pPr>
          </a:lstStyle>
          <a:p>
            <a:endParaRPr/>
          </a:p>
        </p:txBody>
      </p:sp>
      <p:sp>
        <p:nvSpPr>
          <p:cNvPr id="46" name="Google Shape;46;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546122"/>
              </a:buClr>
              <a:buSzPts val="2800"/>
              <a:buNone/>
              <a:defRPr sz="2800" b="1">
                <a:solidFill>
                  <a:srgbClr val="546122"/>
                </a:solidFill>
              </a:defRPr>
            </a:lvl1pPr>
            <a:lvl2pPr lvl="1">
              <a:spcBef>
                <a:spcPts val="0"/>
              </a:spcBef>
              <a:spcAft>
                <a:spcPts val="0"/>
              </a:spcAft>
              <a:buClr>
                <a:srgbClr val="546122"/>
              </a:buClr>
              <a:buSzPts val="2800"/>
              <a:buNone/>
              <a:defRPr sz="2800" b="1">
                <a:solidFill>
                  <a:srgbClr val="546122"/>
                </a:solidFill>
              </a:defRPr>
            </a:lvl2pPr>
            <a:lvl3pPr lvl="2">
              <a:spcBef>
                <a:spcPts val="0"/>
              </a:spcBef>
              <a:spcAft>
                <a:spcPts val="0"/>
              </a:spcAft>
              <a:buClr>
                <a:srgbClr val="546122"/>
              </a:buClr>
              <a:buSzPts val="2800"/>
              <a:buNone/>
              <a:defRPr sz="2800" b="1">
                <a:solidFill>
                  <a:srgbClr val="546122"/>
                </a:solidFill>
              </a:defRPr>
            </a:lvl3pPr>
            <a:lvl4pPr lvl="3">
              <a:spcBef>
                <a:spcPts val="0"/>
              </a:spcBef>
              <a:spcAft>
                <a:spcPts val="0"/>
              </a:spcAft>
              <a:buClr>
                <a:srgbClr val="546122"/>
              </a:buClr>
              <a:buSzPts val="2800"/>
              <a:buNone/>
              <a:defRPr sz="2800" b="1">
                <a:solidFill>
                  <a:srgbClr val="546122"/>
                </a:solidFill>
              </a:defRPr>
            </a:lvl4pPr>
            <a:lvl5pPr lvl="4">
              <a:spcBef>
                <a:spcPts val="0"/>
              </a:spcBef>
              <a:spcAft>
                <a:spcPts val="0"/>
              </a:spcAft>
              <a:buClr>
                <a:srgbClr val="546122"/>
              </a:buClr>
              <a:buSzPts val="2800"/>
              <a:buNone/>
              <a:defRPr sz="2800" b="1">
                <a:solidFill>
                  <a:srgbClr val="546122"/>
                </a:solidFill>
              </a:defRPr>
            </a:lvl5pPr>
            <a:lvl6pPr lvl="5">
              <a:spcBef>
                <a:spcPts val="0"/>
              </a:spcBef>
              <a:spcAft>
                <a:spcPts val="0"/>
              </a:spcAft>
              <a:buClr>
                <a:srgbClr val="546122"/>
              </a:buClr>
              <a:buSzPts val="2800"/>
              <a:buNone/>
              <a:defRPr sz="2800" b="1">
                <a:solidFill>
                  <a:srgbClr val="546122"/>
                </a:solidFill>
              </a:defRPr>
            </a:lvl6pPr>
            <a:lvl7pPr lvl="6">
              <a:spcBef>
                <a:spcPts val="0"/>
              </a:spcBef>
              <a:spcAft>
                <a:spcPts val="0"/>
              </a:spcAft>
              <a:buClr>
                <a:srgbClr val="546122"/>
              </a:buClr>
              <a:buSzPts val="2800"/>
              <a:buNone/>
              <a:defRPr sz="2800" b="1">
                <a:solidFill>
                  <a:srgbClr val="546122"/>
                </a:solidFill>
              </a:defRPr>
            </a:lvl7pPr>
            <a:lvl8pPr lvl="7">
              <a:spcBef>
                <a:spcPts val="0"/>
              </a:spcBef>
              <a:spcAft>
                <a:spcPts val="0"/>
              </a:spcAft>
              <a:buClr>
                <a:srgbClr val="546122"/>
              </a:buClr>
              <a:buSzPts val="2800"/>
              <a:buNone/>
              <a:defRPr sz="2800" b="1">
                <a:solidFill>
                  <a:srgbClr val="546122"/>
                </a:solidFill>
              </a:defRPr>
            </a:lvl8pPr>
            <a:lvl9pPr lvl="8">
              <a:spcBef>
                <a:spcPts val="0"/>
              </a:spcBef>
              <a:spcAft>
                <a:spcPts val="0"/>
              </a:spcAft>
              <a:buClr>
                <a:srgbClr val="546122"/>
              </a:buClr>
              <a:buSzPts val="2800"/>
              <a:buNone/>
              <a:defRPr sz="2800" b="1">
                <a:solidFill>
                  <a:srgbClr val="546122"/>
                </a:solidFill>
              </a:defRPr>
            </a:lvl9pPr>
          </a:lstStyle>
          <a:p>
            <a:endParaRPr dirty="0"/>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68300">
              <a:lnSpc>
                <a:spcPct val="150000"/>
              </a:lnSpc>
              <a:spcBef>
                <a:spcPts val="0"/>
              </a:spcBef>
              <a:spcAft>
                <a:spcPts val="0"/>
              </a:spcAft>
              <a:buClr>
                <a:schemeClr val="dk2"/>
              </a:buClr>
              <a:buSzPts val="2200"/>
              <a:buChar char="●"/>
              <a:defRPr sz="2200">
                <a:solidFill>
                  <a:schemeClr val="dk2"/>
                </a:solidFill>
              </a:defRPr>
            </a:lvl1pPr>
            <a:lvl2pPr marL="914400" lvl="1" indent="-317500">
              <a:lnSpc>
                <a:spcPct val="150000"/>
              </a:lnSpc>
              <a:spcBef>
                <a:spcPts val="1600"/>
              </a:spcBef>
              <a:spcAft>
                <a:spcPts val="0"/>
              </a:spcAft>
              <a:buClr>
                <a:schemeClr val="dk2"/>
              </a:buClr>
              <a:buSzPts val="1400"/>
              <a:buChar char="○"/>
              <a:defRPr>
                <a:solidFill>
                  <a:schemeClr val="dk2"/>
                </a:solidFill>
              </a:defRPr>
            </a:lvl2pPr>
            <a:lvl3pPr marL="1371600" lvl="2" indent="-317500">
              <a:lnSpc>
                <a:spcPct val="150000"/>
              </a:lnSpc>
              <a:spcBef>
                <a:spcPts val="1600"/>
              </a:spcBef>
              <a:spcAft>
                <a:spcPts val="0"/>
              </a:spcAft>
              <a:buClr>
                <a:schemeClr val="dk2"/>
              </a:buClr>
              <a:buSzPts val="1400"/>
              <a:buChar char="■"/>
              <a:defRPr>
                <a:solidFill>
                  <a:schemeClr val="dk2"/>
                </a:solidFill>
              </a:defRPr>
            </a:lvl3pPr>
            <a:lvl4pPr marL="1828800" lvl="3" indent="-317500">
              <a:lnSpc>
                <a:spcPct val="150000"/>
              </a:lnSpc>
              <a:spcBef>
                <a:spcPts val="1600"/>
              </a:spcBef>
              <a:spcAft>
                <a:spcPts val="0"/>
              </a:spcAft>
              <a:buClr>
                <a:schemeClr val="dk2"/>
              </a:buClr>
              <a:buSzPts val="1400"/>
              <a:buChar char="●"/>
              <a:defRPr>
                <a:solidFill>
                  <a:schemeClr val="dk2"/>
                </a:solidFill>
              </a:defRPr>
            </a:lvl4pPr>
            <a:lvl5pPr marL="2286000" lvl="4" indent="-317500">
              <a:lnSpc>
                <a:spcPct val="150000"/>
              </a:lnSpc>
              <a:spcBef>
                <a:spcPts val="1600"/>
              </a:spcBef>
              <a:spcAft>
                <a:spcPts val="0"/>
              </a:spcAft>
              <a:buClr>
                <a:schemeClr val="dk2"/>
              </a:buClr>
              <a:buSzPts val="1400"/>
              <a:buChar char="○"/>
              <a:defRPr>
                <a:solidFill>
                  <a:schemeClr val="dk2"/>
                </a:solidFill>
              </a:defRPr>
            </a:lvl5pPr>
            <a:lvl6pPr marL="2743200" lvl="5" indent="-317500">
              <a:lnSpc>
                <a:spcPct val="150000"/>
              </a:lnSpc>
              <a:spcBef>
                <a:spcPts val="1600"/>
              </a:spcBef>
              <a:spcAft>
                <a:spcPts val="0"/>
              </a:spcAft>
              <a:buClr>
                <a:schemeClr val="dk2"/>
              </a:buClr>
              <a:buSzPts val="1400"/>
              <a:buChar char="■"/>
              <a:defRPr>
                <a:solidFill>
                  <a:schemeClr val="dk2"/>
                </a:solidFill>
              </a:defRPr>
            </a:lvl6pPr>
            <a:lvl7pPr marL="3200400" lvl="6" indent="-317500">
              <a:lnSpc>
                <a:spcPct val="150000"/>
              </a:lnSpc>
              <a:spcBef>
                <a:spcPts val="1600"/>
              </a:spcBef>
              <a:spcAft>
                <a:spcPts val="0"/>
              </a:spcAft>
              <a:buClr>
                <a:schemeClr val="dk2"/>
              </a:buClr>
              <a:buSzPts val="1400"/>
              <a:buChar char="●"/>
              <a:defRPr>
                <a:solidFill>
                  <a:schemeClr val="dk2"/>
                </a:solidFill>
              </a:defRPr>
            </a:lvl7pPr>
            <a:lvl8pPr marL="3657600" lvl="7" indent="-317500">
              <a:lnSpc>
                <a:spcPct val="150000"/>
              </a:lnSpc>
              <a:spcBef>
                <a:spcPts val="1600"/>
              </a:spcBef>
              <a:spcAft>
                <a:spcPts val="0"/>
              </a:spcAft>
              <a:buClr>
                <a:schemeClr val="dk2"/>
              </a:buClr>
              <a:buSzPts val="1400"/>
              <a:buChar char="○"/>
              <a:defRPr>
                <a:solidFill>
                  <a:schemeClr val="dk2"/>
                </a:solidFill>
              </a:defRPr>
            </a:lvl8pPr>
            <a:lvl9pPr marL="4114800" lvl="8" indent="-317500">
              <a:lnSpc>
                <a:spcPct val="150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
        <p:nvSpPr>
          <p:cNvPr id="9" name="Google Shape;9;p1"/>
          <p:cNvSpPr/>
          <p:nvPr/>
        </p:nvSpPr>
        <p:spPr>
          <a:xfrm>
            <a:off x="0" y="5060938"/>
            <a:ext cx="9144000" cy="93300"/>
          </a:xfrm>
          <a:prstGeom prst="rect">
            <a:avLst/>
          </a:prstGeom>
          <a:solidFill>
            <a:srgbClr val="54612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0" name="Google Shape;10;p1">
            <a:extLst>
              <a:ext uri="{FF2B5EF4-FFF2-40B4-BE49-F238E27FC236}">
                <a16:creationId xmlns:a16="http://schemas.microsoft.com/office/drawing/2014/main" id="{3D83B8E0-11C6-DC4D-AFDB-DD6E8DF109FE}"/>
              </a:ext>
            </a:extLst>
          </p:cNvPr>
          <p:cNvPicPr preferRelativeResize="0"/>
          <p:nvPr userDrawn="1"/>
        </p:nvPicPr>
        <p:blipFill>
          <a:blip r:embed="rId13">
            <a:alphaModFix/>
          </a:blip>
          <a:stretch>
            <a:fillRect/>
          </a:stretch>
        </p:blipFill>
        <p:spPr>
          <a:xfrm>
            <a:off x="3997087" y="4499468"/>
            <a:ext cx="1149826" cy="36054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61" r:id="rId4"/>
    <p:sldLayoutId id="2147483660" r:id="rId5"/>
    <p:sldLayoutId id="2147483652"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A99D"/>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10" name="Google Shape;57;p13">
            <a:extLst>
              <a:ext uri="{FF2B5EF4-FFF2-40B4-BE49-F238E27FC236}">
                <a16:creationId xmlns:a16="http://schemas.microsoft.com/office/drawing/2014/main" id="{F537645A-0AE6-294B-8451-BBBB72C56A96}"/>
              </a:ext>
            </a:extLst>
          </p:cNvPr>
          <p:cNvSpPr txBox="1">
            <a:spLocks noGrp="1"/>
          </p:cNvSpPr>
          <p:nvPr>
            <p:ph type="ctrTitle"/>
          </p:nvPr>
        </p:nvSpPr>
        <p:spPr>
          <a:xfrm>
            <a:off x="311700" y="981884"/>
            <a:ext cx="8520600" cy="18195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a:t>Luma Learning Lesson #36: </a:t>
            </a:r>
            <a:endParaRPr dirty="0"/>
          </a:p>
        </p:txBody>
      </p:sp>
      <p:sp>
        <p:nvSpPr>
          <p:cNvPr id="11" name="Google Shape;58;p13">
            <a:extLst>
              <a:ext uri="{FF2B5EF4-FFF2-40B4-BE49-F238E27FC236}">
                <a16:creationId xmlns:a16="http://schemas.microsoft.com/office/drawing/2014/main" id="{7F5780C5-65A7-6E4D-B7DD-74A7575A5A95}"/>
              </a:ext>
            </a:extLst>
          </p:cNvPr>
          <p:cNvSpPr txBox="1">
            <a:spLocks noGrp="1"/>
          </p:cNvSpPr>
          <p:nvPr>
            <p:ph type="subTitle" idx="1"/>
          </p:nvPr>
        </p:nvSpPr>
        <p:spPr>
          <a:xfrm>
            <a:off x="311700" y="2742170"/>
            <a:ext cx="8520600" cy="645388"/>
          </a:xfrm>
          <a:prstGeom prst="rect">
            <a:avLst/>
          </a:prstGeom>
        </p:spPr>
        <p:txBody>
          <a:bodyPr spcFirstLastPara="1" wrap="square" lIns="91425" tIns="91425" rIns="91425" bIns="91425" anchor="t" anchorCtr="0">
            <a:noAutofit/>
          </a:bodyPr>
          <a:lstStyle/>
          <a:p>
            <a:pPr marL="0" lvl="0" indent="0"/>
            <a:r>
              <a:rPr lang="en-US" sz="3200" dirty="0"/>
              <a:t>Conflict De-Escalation Strategies</a:t>
            </a:r>
            <a:endParaRPr sz="2600" dirty="0"/>
          </a:p>
        </p:txBody>
      </p:sp>
      <p:pic>
        <p:nvPicPr>
          <p:cNvPr id="12" name="Google Shape;59;p13">
            <a:extLst>
              <a:ext uri="{FF2B5EF4-FFF2-40B4-BE49-F238E27FC236}">
                <a16:creationId xmlns:a16="http://schemas.microsoft.com/office/drawing/2014/main" id="{58FB34F6-A3F0-AB44-97A1-9967E805F709}"/>
              </a:ext>
            </a:extLst>
          </p:cNvPr>
          <p:cNvPicPr preferRelativeResize="0"/>
          <p:nvPr/>
        </p:nvPicPr>
        <p:blipFill rotWithShape="1">
          <a:blip r:embed="rId3">
            <a:alphaModFix/>
          </a:blip>
          <a:srcRect l="4200" r="-4200"/>
          <a:stretch/>
        </p:blipFill>
        <p:spPr>
          <a:xfrm>
            <a:off x="3223742" y="1279251"/>
            <a:ext cx="913200" cy="98245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2" name="Title 1">
            <a:extLst>
              <a:ext uri="{FF2B5EF4-FFF2-40B4-BE49-F238E27FC236}">
                <a16:creationId xmlns:a16="http://schemas.microsoft.com/office/drawing/2014/main" id="{1C3771B2-4AE3-9C40-81B0-4C2B62708504}"/>
              </a:ext>
            </a:extLst>
          </p:cNvPr>
          <p:cNvSpPr>
            <a:spLocks noGrp="1"/>
          </p:cNvSpPr>
          <p:nvPr>
            <p:ph type="title"/>
          </p:nvPr>
        </p:nvSpPr>
        <p:spPr/>
        <p:txBody>
          <a:bodyPr/>
          <a:lstStyle/>
          <a:p>
            <a:r>
              <a:rPr lang="en-US" dirty="0"/>
              <a:t>Removal/Walk Away</a:t>
            </a:r>
          </a:p>
        </p:txBody>
      </p:sp>
      <p:sp>
        <p:nvSpPr>
          <p:cNvPr id="3" name="Text Placeholder 2">
            <a:extLst>
              <a:ext uri="{FF2B5EF4-FFF2-40B4-BE49-F238E27FC236}">
                <a16:creationId xmlns:a16="http://schemas.microsoft.com/office/drawing/2014/main" id="{F6CAE50D-1EE7-924B-AFA9-09097FDA0196}"/>
              </a:ext>
            </a:extLst>
          </p:cNvPr>
          <p:cNvSpPr>
            <a:spLocks noGrp="1"/>
          </p:cNvSpPr>
          <p:nvPr>
            <p:ph type="body" idx="1"/>
          </p:nvPr>
        </p:nvSpPr>
        <p:spPr/>
        <p:txBody>
          <a:bodyPr/>
          <a:lstStyle/>
          <a:p>
            <a:pPr marL="139700" indent="0">
              <a:buNone/>
            </a:pPr>
            <a:r>
              <a:rPr lang="en-US" b="1" i="1" dirty="0"/>
              <a:t>If any situation scares you or you feel unsafe. Leave and call for help.</a:t>
            </a:r>
            <a:r>
              <a:rPr lang="en-US" dirty="0"/>
              <a:t> One quick way to stop conflict is to remove yourself from the situation. If you are observing other coworkers in the middle of an escalated situation, encourage them to take a break from the project; stepping away from the table allows them to reset and think about the situation away from other coworkers.</a:t>
            </a:r>
          </a:p>
        </p:txBody>
      </p:sp>
      <p:pic>
        <p:nvPicPr>
          <p:cNvPr id="7" name="Picture Placeholder 6">
            <a:extLst>
              <a:ext uri="{FF2B5EF4-FFF2-40B4-BE49-F238E27FC236}">
                <a16:creationId xmlns:a16="http://schemas.microsoft.com/office/drawing/2014/main" id="{A7239D89-1A54-9B46-A7F3-9FE418037429}"/>
              </a:ext>
            </a:extLst>
          </p:cNvPr>
          <p:cNvPicPr>
            <a:picLocks noGrp="1" noChangeAspect="1"/>
          </p:cNvPicPr>
          <p:nvPr>
            <p:ph type="pic" sz="quarter" idx="13"/>
          </p:nvPr>
        </p:nvPicPr>
        <p:blipFill>
          <a:blip r:embed="rId3"/>
          <a:stretch>
            <a:fillRect/>
          </a:stretch>
        </p:blipFill>
        <p:spPr>
          <a:xfrm>
            <a:off x="5443368" y="1208569"/>
            <a:ext cx="3389481" cy="3304211"/>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2" name="Title 1">
            <a:extLst>
              <a:ext uri="{FF2B5EF4-FFF2-40B4-BE49-F238E27FC236}">
                <a16:creationId xmlns:a16="http://schemas.microsoft.com/office/drawing/2014/main" id="{1C3771B2-4AE3-9C40-81B0-4C2B62708504}"/>
              </a:ext>
            </a:extLst>
          </p:cNvPr>
          <p:cNvSpPr>
            <a:spLocks noGrp="1"/>
          </p:cNvSpPr>
          <p:nvPr>
            <p:ph type="title"/>
          </p:nvPr>
        </p:nvSpPr>
        <p:spPr/>
        <p:txBody>
          <a:bodyPr/>
          <a:lstStyle/>
          <a:p>
            <a:r>
              <a:rPr lang="en-US" dirty="0"/>
              <a:t>Calm Yourself, Take a Breath, and Listen</a:t>
            </a:r>
          </a:p>
        </p:txBody>
      </p:sp>
      <p:sp>
        <p:nvSpPr>
          <p:cNvPr id="3" name="Text Placeholder 2">
            <a:extLst>
              <a:ext uri="{FF2B5EF4-FFF2-40B4-BE49-F238E27FC236}">
                <a16:creationId xmlns:a16="http://schemas.microsoft.com/office/drawing/2014/main" id="{F6CAE50D-1EE7-924B-AFA9-09097FDA0196}"/>
              </a:ext>
            </a:extLst>
          </p:cNvPr>
          <p:cNvSpPr>
            <a:spLocks noGrp="1"/>
          </p:cNvSpPr>
          <p:nvPr>
            <p:ph type="body" idx="1"/>
          </p:nvPr>
        </p:nvSpPr>
        <p:spPr/>
        <p:txBody>
          <a:bodyPr/>
          <a:lstStyle/>
          <a:p>
            <a:pPr marL="139700" indent="0">
              <a:lnSpc>
                <a:spcPts val="1980"/>
              </a:lnSpc>
              <a:buNone/>
            </a:pPr>
            <a:r>
              <a:rPr lang="en-US" sz="1400" dirty="0"/>
              <a:t>It is natural if you are in the middle of an escalated situation, to continue to raise your voice or talk over the other person. First, calm down before interacting. To do this, take a deep breath. Always encourage employees or coworkers to become calm if ever in an escalated situation. As difficult as it may be, try to listen and take all the information in. Just by pausing, listening, and stopping the conversation may help de-escalate the situation. A situation can not escalate if you do not engage in it. Remain calm and patient when interacting with a coworker that may be upset. We know this is easier said than done. You can be the bigger person!</a:t>
            </a:r>
          </a:p>
          <a:p>
            <a:pPr marL="139700" indent="0">
              <a:lnSpc>
                <a:spcPts val="1980"/>
              </a:lnSpc>
              <a:buNone/>
            </a:pPr>
            <a:endParaRPr lang="en-US" dirty="0"/>
          </a:p>
        </p:txBody>
      </p:sp>
      <p:pic>
        <p:nvPicPr>
          <p:cNvPr id="7" name="Picture Placeholder 6">
            <a:extLst>
              <a:ext uri="{FF2B5EF4-FFF2-40B4-BE49-F238E27FC236}">
                <a16:creationId xmlns:a16="http://schemas.microsoft.com/office/drawing/2014/main" id="{A7239D89-1A54-9B46-A7F3-9FE418037429}"/>
              </a:ext>
            </a:extLst>
          </p:cNvPr>
          <p:cNvPicPr>
            <a:picLocks noGrp="1" noChangeAspect="1"/>
          </p:cNvPicPr>
          <p:nvPr>
            <p:ph type="pic" sz="quarter" idx="13"/>
          </p:nvPr>
        </p:nvPicPr>
        <p:blipFill>
          <a:blip r:embed="rId3"/>
          <a:stretch>
            <a:fillRect/>
          </a:stretch>
        </p:blipFill>
        <p:spPr>
          <a:xfrm>
            <a:off x="5443368" y="1208569"/>
            <a:ext cx="3389480" cy="3304211"/>
          </a:xfrm>
        </p:spPr>
      </p:pic>
    </p:spTree>
    <p:extLst>
      <p:ext uri="{BB962C8B-B14F-4D97-AF65-F5344CB8AC3E}">
        <p14:creationId xmlns:p14="http://schemas.microsoft.com/office/powerpoint/2010/main" val="9700093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2" name="Title 1">
            <a:extLst>
              <a:ext uri="{FF2B5EF4-FFF2-40B4-BE49-F238E27FC236}">
                <a16:creationId xmlns:a16="http://schemas.microsoft.com/office/drawing/2014/main" id="{1C3771B2-4AE3-9C40-81B0-4C2B62708504}"/>
              </a:ext>
            </a:extLst>
          </p:cNvPr>
          <p:cNvSpPr>
            <a:spLocks noGrp="1"/>
          </p:cNvSpPr>
          <p:nvPr>
            <p:ph type="title"/>
          </p:nvPr>
        </p:nvSpPr>
        <p:spPr/>
        <p:txBody>
          <a:bodyPr/>
          <a:lstStyle/>
          <a:p>
            <a:r>
              <a:rPr lang="en-US" dirty="0"/>
              <a:t>Check Your Voice and Body Language</a:t>
            </a:r>
          </a:p>
        </p:txBody>
      </p:sp>
      <p:sp>
        <p:nvSpPr>
          <p:cNvPr id="3" name="Text Placeholder 2">
            <a:extLst>
              <a:ext uri="{FF2B5EF4-FFF2-40B4-BE49-F238E27FC236}">
                <a16:creationId xmlns:a16="http://schemas.microsoft.com/office/drawing/2014/main" id="{F6CAE50D-1EE7-924B-AFA9-09097FDA0196}"/>
              </a:ext>
            </a:extLst>
          </p:cNvPr>
          <p:cNvSpPr>
            <a:spLocks noGrp="1"/>
          </p:cNvSpPr>
          <p:nvPr>
            <p:ph type="body" idx="1"/>
          </p:nvPr>
        </p:nvSpPr>
        <p:spPr/>
        <p:txBody>
          <a:bodyPr/>
          <a:lstStyle/>
          <a:p>
            <a:pPr marL="139700" indent="0">
              <a:buNone/>
            </a:pPr>
            <a:r>
              <a:rPr lang="en-US" dirty="0"/>
              <a:t>Use a low, dull tone of voice and do not get defensive...even if it is directed at you and you feel attacked! Also check your own body language, place your hands in front in an open and relaxed position. Definitely don’t roll your eyes, shrug your shoulders or point your fingers at a person. Keep a safe distance from the person. Do not get in their personal space.</a:t>
            </a:r>
          </a:p>
        </p:txBody>
      </p:sp>
      <p:pic>
        <p:nvPicPr>
          <p:cNvPr id="7" name="Picture Placeholder 6">
            <a:extLst>
              <a:ext uri="{FF2B5EF4-FFF2-40B4-BE49-F238E27FC236}">
                <a16:creationId xmlns:a16="http://schemas.microsoft.com/office/drawing/2014/main" id="{A7239D89-1A54-9B46-A7F3-9FE418037429}"/>
              </a:ext>
            </a:extLst>
          </p:cNvPr>
          <p:cNvPicPr>
            <a:picLocks noGrp="1" noChangeAspect="1"/>
          </p:cNvPicPr>
          <p:nvPr>
            <p:ph type="pic" sz="quarter" idx="13"/>
          </p:nvPr>
        </p:nvPicPr>
        <p:blipFill>
          <a:blip r:embed="rId3"/>
          <a:stretch>
            <a:fillRect/>
          </a:stretch>
        </p:blipFill>
        <p:spPr>
          <a:xfrm>
            <a:off x="5443368" y="1208569"/>
            <a:ext cx="3389480" cy="3304211"/>
          </a:xfrm>
        </p:spPr>
      </p:pic>
    </p:spTree>
    <p:extLst>
      <p:ext uri="{BB962C8B-B14F-4D97-AF65-F5344CB8AC3E}">
        <p14:creationId xmlns:p14="http://schemas.microsoft.com/office/powerpoint/2010/main" val="1127504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2" name="Title 1">
            <a:extLst>
              <a:ext uri="{FF2B5EF4-FFF2-40B4-BE49-F238E27FC236}">
                <a16:creationId xmlns:a16="http://schemas.microsoft.com/office/drawing/2014/main" id="{1C3771B2-4AE3-9C40-81B0-4C2B62708504}"/>
              </a:ext>
            </a:extLst>
          </p:cNvPr>
          <p:cNvSpPr>
            <a:spLocks noGrp="1"/>
          </p:cNvSpPr>
          <p:nvPr>
            <p:ph type="title"/>
          </p:nvPr>
        </p:nvSpPr>
        <p:spPr/>
        <p:txBody>
          <a:bodyPr/>
          <a:lstStyle/>
          <a:p>
            <a:r>
              <a:rPr lang="en-US" dirty="0"/>
              <a:t>Beware of the Surroundings</a:t>
            </a:r>
          </a:p>
        </p:txBody>
      </p:sp>
      <p:sp>
        <p:nvSpPr>
          <p:cNvPr id="3" name="Text Placeholder 2">
            <a:extLst>
              <a:ext uri="{FF2B5EF4-FFF2-40B4-BE49-F238E27FC236}">
                <a16:creationId xmlns:a16="http://schemas.microsoft.com/office/drawing/2014/main" id="{F6CAE50D-1EE7-924B-AFA9-09097FDA0196}"/>
              </a:ext>
            </a:extLst>
          </p:cNvPr>
          <p:cNvSpPr>
            <a:spLocks noGrp="1"/>
          </p:cNvSpPr>
          <p:nvPr>
            <p:ph type="body" idx="1"/>
          </p:nvPr>
        </p:nvSpPr>
        <p:spPr/>
        <p:txBody>
          <a:bodyPr/>
          <a:lstStyle/>
          <a:p>
            <a:pPr marL="139700" indent="0">
              <a:buNone/>
            </a:pPr>
            <a:r>
              <a:rPr lang="en-US" dirty="0"/>
              <a:t>Always be aware of your surroundings. Are there objects that could be thrown? Check to see where the nearest exit is so you can leave and you don’t feel trapped.</a:t>
            </a:r>
          </a:p>
        </p:txBody>
      </p:sp>
      <p:pic>
        <p:nvPicPr>
          <p:cNvPr id="7" name="Picture Placeholder 6">
            <a:extLst>
              <a:ext uri="{FF2B5EF4-FFF2-40B4-BE49-F238E27FC236}">
                <a16:creationId xmlns:a16="http://schemas.microsoft.com/office/drawing/2014/main" id="{A7239D89-1A54-9B46-A7F3-9FE418037429}"/>
              </a:ext>
            </a:extLst>
          </p:cNvPr>
          <p:cNvPicPr>
            <a:picLocks noGrp="1" noChangeAspect="1"/>
          </p:cNvPicPr>
          <p:nvPr>
            <p:ph type="pic" sz="quarter" idx="13"/>
          </p:nvPr>
        </p:nvPicPr>
        <p:blipFill>
          <a:blip r:embed="rId3"/>
          <a:stretch>
            <a:fillRect/>
          </a:stretch>
        </p:blipFill>
        <p:spPr>
          <a:xfrm>
            <a:off x="5443368" y="1208569"/>
            <a:ext cx="3389480" cy="3304210"/>
          </a:xfrm>
        </p:spPr>
      </p:pic>
    </p:spTree>
    <p:extLst>
      <p:ext uri="{BB962C8B-B14F-4D97-AF65-F5344CB8AC3E}">
        <p14:creationId xmlns:p14="http://schemas.microsoft.com/office/powerpoint/2010/main" val="3065420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2" name="Title 1">
            <a:extLst>
              <a:ext uri="{FF2B5EF4-FFF2-40B4-BE49-F238E27FC236}">
                <a16:creationId xmlns:a16="http://schemas.microsoft.com/office/drawing/2014/main" id="{1C3771B2-4AE3-9C40-81B0-4C2B62708504}"/>
              </a:ext>
            </a:extLst>
          </p:cNvPr>
          <p:cNvSpPr>
            <a:spLocks noGrp="1"/>
          </p:cNvSpPr>
          <p:nvPr>
            <p:ph type="title"/>
          </p:nvPr>
        </p:nvSpPr>
        <p:spPr/>
        <p:txBody>
          <a:bodyPr/>
          <a:lstStyle/>
          <a:p>
            <a:r>
              <a:rPr lang="en-US" dirty="0"/>
              <a:t>Expressing Empathy and Understanding</a:t>
            </a:r>
          </a:p>
        </p:txBody>
      </p:sp>
      <p:sp>
        <p:nvSpPr>
          <p:cNvPr id="3" name="Text Placeholder 2">
            <a:extLst>
              <a:ext uri="{FF2B5EF4-FFF2-40B4-BE49-F238E27FC236}">
                <a16:creationId xmlns:a16="http://schemas.microsoft.com/office/drawing/2014/main" id="{F6CAE50D-1EE7-924B-AFA9-09097FDA0196}"/>
              </a:ext>
            </a:extLst>
          </p:cNvPr>
          <p:cNvSpPr>
            <a:spLocks noGrp="1"/>
          </p:cNvSpPr>
          <p:nvPr>
            <p:ph type="body" idx="1"/>
          </p:nvPr>
        </p:nvSpPr>
        <p:spPr/>
        <p:txBody>
          <a:bodyPr/>
          <a:lstStyle/>
          <a:p>
            <a:pPr marL="139700" indent="0">
              <a:lnSpc>
                <a:spcPct val="140000"/>
              </a:lnSpc>
              <a:buNone/>
            </a:pPr>
            <a:r>
              <a:rPr lang="en-US" sz="1400" dirty="0"/>
              <a:t>Showing empathy even when you feel you are right may be difficult, but if you express an understanding of why a person feels a particular way will go a long way with conflict. It is ok to agree to disagree. You can paraphrase what they saying so they know that you understand where they are coming from. You may ask questions and take notes to help get clarification and form resolution ideas. You can ask for ideas and solutions. Get the person’s input. Research shows it is hard for someone to stay angry at you if they agree with you.</a:t>
            </a:r>
          </a:p>
        </p:txBody>
      </p:sp>
      <p:pic>
        <p:nvPicPr>
          <p:cNvPr id="7" name="Picture Placeholder 6">
            <a:extLst>
              <a:ext uri="{FF2B5EF4-FFF2-40B4-BE49-F238E27FC236}">
                <a16:creationId xmlns:a16="http://schemas.microsoft.com/office/drawing/2014/main" id="{A7239D89-1A54-9B46-A7F3-9FE418037429}"/>
              </a:ext>
            </a:extLst>
          </p:cNvPr>
          <p:cNvPicPr>
            <a:picLocks noGrp="1" noChangeAspect="1"/>
          </p:cNvPicPr>
          <p:nvPr>
            <p:ph type="pic" sz="quarter" idx="13"/>
          </p:nvPr>
        </p:nvPicPr>
        <p:blipFill>
          <a:blip r:embed="rId3"/>
          <a:stretch>
            <a:fillRect/>
          </a:stretch>
        </p:blipFill>
        <p:spPr>
          <a:xfrm>
            <a:off x="5443368" y="1208569"/>
            <a:ext cx="3389479" cy="3304210"/>
          </a:xfrm>
        </p:spPr>
      </p:pic>
    </p:spTree>
    <p:extLst>
      <p:ext uri="{BB962C8B-B14F-4D97-AF65-F5344CB8AC3E}">
        <p14:creationId xmlns:p14="http://schemas.microsoft.com/office/powerpoint/2010/main" val="305595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2" name="Title 1">
            <a:extLst>
              <a:ext uri="{FF2B5EF4-FFF2-40B4-BE49-F238E27FC236}">
                <a16:creationId xmlns:a16="http://schemas.microsoft.com/office/drawing/2014/main" id="{1C3771B2-4AE3-9C40-81B0-4C2B62708504}"/>
              </a:ext>
            </a:extLst>
          </p:cNvPr>
          <p:cNvSpPr>
            <a:spLocks noGrp="1"/>
          </p:cNvSpPr>
          <p:nvPr>
            <p:ph type="title"/>
          </p:nvPr>
        </p:nvSpPr>
        <p:spPr/>
        <p:txBody>
          <a:bodyPr/>
          <a:lstStyle/>
          <a:p>
            <a:r>
              <a:rPr lang="en-US" dirty="0"/>
              <a:t>Reflect and Regroup</a:t>
            </a:r>
          </a:p>
        </p:txBody>
      </p:sp>
      <p:sp>
        <p:nvSpPr>
          <p:cNvPr id="3" name="Text Placeholder 2">
            <a:extLst>
              <a:ext uri="{FF2B5EF4-FFF2-40B4-BE49-F238E27FC236}">
                <a16:creationId xmlns:a16="http://schemas.microsoft.com/office/drawing/2014/main" id="{F6CAE50D-1EE7-924B-AFA9-09097FDA0196}"/>
              </a:ext>
            </a:extLst>
          </p:cNvPr>
          <p:cNvSpPr>
            <a:spLocks noGrp="1"/>
          </p:cNvSpPr>
          <p:nvPr>
            <p:ph type="body" idx="1"/>
          </p:nvPr>
        </p:nvSpPr>
        <p:spPr/>
        <p:txBody>
          <a:bodyPr/>
          <a:lstStyle/>
          <a:p>
            <a:pPr marL="139700" indent="0">
              <a:buNone/>
            </a:pPr>
            <a:r>
              <a:rPr lang="en-US" dirty="0"/>
              <a:t>Think over what you heard. You can deflect the situation about the future. Are there underlying issues that can be resolved for the future? Is this situation the proverbial “final straw”? Regroup at a later day and make plans to move forward with the project.</a:t>
            </a:r>
            <a:endParaRPr lang="en-US" sz="1400" dirty="0"/>
          </a:p>
        </p:txBody>
      </p:sp>
      <p:pic>
        <p:nvPicPr>
          <p:cNvPr id="7" name="Picture Placeholder 6">
            <a:extLst>
              <a:ext uri="{FF2B5EF4-FFF2-40B4-BE49-F238E27FC236}">
                <a16:creationId xmlns:a16="http://schemas.microsoft.com/office/drawing/2014/main" id="{A7239D89-1A54-9B46-A7F3-9FE418037429}"/>
              </a:ext>
            </a:extLst>
          </p:cNvPr>
          <p:cNvPicPr>
            <a:picLocks noGrp="1" noChangeAspect="1"/>
          </p:cNvPicPr>
          <p:nvPr>
            <p:ph type="pic" sz="quarter" idx="13"/>
          </p:nvPr>
        </p:nvPicPr>
        <p:blipFill>
          <a:blip r:embed="rId3"/>
          <a:stretch>
            <a:fillRect/>
          </a:stretch>
        </p:blipFill>
        <p:spPr>
          <a:xfrm>
            <a:off x="5443368" y="1208569"/>
            <a:ext cx="3389479" cy="3304209"/>
          </a:xfrm>
        </p:spPr>
      </p:pic>
    </p:spTree>
    <p:extLst>
      <p:ext uri="{BB962C8B-B14F-4D97-AF65-F5344CB8AC3E}">
        <p14:creationId xmlns:p14="http://schemas.microsoft.com/office/powerpoint/2010/main" val="1530420839"/>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TotalTime>
  <Words>459</Words>
  <Application>Microsoft Macintosh PowerPoint</Application>
  <PresentationFormat>On-screen Show (16:9)</PresentationFormat>
  <Paragraphs>14</Paragraphs>
  <Slides>7</Slides>
  <Notes>7</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7</vt:i4>
      </vt:variant>
    </vt:vector>
  </HeadingPairs>
  <TitlesOfParts>
    <vt:vector size="9" baseType="lpstr">
      <vt:lpstr>Arial</vt:lpstr>
      <vt:lpstr>Simple Light</vt:lpstr>
      <vt:lpstr>Luma Learning Lesson #36: </vt:lpstr>
      <vt:lpstr>Removal/Walk Away</vt:lpstr>
      <vt:lpstr>Calm Yourself, Take a Breath, and Listen</vt:lpstr>
      <vt:lpstr>Check Your Voice and Body Language</vt:lpstr>
      <vt:lpstr>Beware of the Surroundings</vt:lpstr>
      <vt:lpstr>Expressing Empathy and Understanding</vt:lpstr>
      <vt:lpstr>Reflect and Regroup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Luma Learning Lesson #20: </dc:title>
  <cp:lastModifiedBy>Elizabeth Nordquest</cp:lastModifiedBy>
  <cp:revision>22</cp:revision>
  <dcterms:modified xsi:type="dcterms:W3CDTF">2020-04-30T20:04:44Z</dcterms:modified>
</cp:coreProperties>
</file>