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35"/>
    <p:restoredTop sz="91456"/>
  </p:normalViewPr>
  <p:slideViewPr>
    <p:cSldViewPr snapToGrid="0">
      <p:cViewPr varScale="1">
        <p:scale>
          <a:sx n="126" d="100"/>
          <a:sy n="126" d="100"/>
        </p:scale>
        <p:origin x="824"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6270d32ab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6270d32ab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6270d32aba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6270d32ab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6270d32aba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6270d32aba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6270d32aba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6270d32aba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6270d32aba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6270d32aba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270d32aba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270d32ab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22"/>
              </a:buClr>
              <a:buSzPts val="4600"/>
              <a:buNone/>
              <a:defRPr sz="4600" b="1">
                <a:solidFill>
                  <a:srgbClr val="546122"/>
                </a:solidFill>
              </a:defRPr>
            </a:lvl1pPr>
            <a:lvl2pPr lvl="1" algn="ctr" rtl="0">
              <a:spcBef>
                <a:spcPts val="0"/>
              </a:spcBef>
              <a:spcAft>
                <a:spcPts val="0"/>
              </a:spcAft>
              <a:buSzPts val="4600"/>
              <a:buNone/>
              <a:defRPr sz="4600"/>
            </a:lvl2pPr>
            <a:lvl3pPr lvl="2" algn="ctr" rtl="0">
              <a:spcBef>
                <a:spcPts val="0"/>
              </a:spcBef>
              <a:spcAft>
                <a:spcPts val="0"/>
              </a:spcAft>
              <a:buSzPts val="4600"/>
              <a:buNone/>
              <a:defRPr sz="4600"/>
            </a:lvl3pPr>
            <a:lvl4pPr lvl="3" algn="ctr" rtl="0">
              <a:spcBef>
                <a:spcPts val="0"/>
              </a:spcBef>
              <a:spcAft>
                <a:spcPts val="0"/>
              </a:spcAft>
              <a:buSzPts val="4600"/>
              <a:buNone/>
              <a:defRPr sz="4600"/>
            </a:lvl4pPr>
            <a:lvl5pPr lvl="4" algn="ctr" rtl="0">
              <a:spcBef>
                <a:spcPts val="0"/>
              </a:spcBef>
              <a:spcAft>
                <a:spcPts val="0"/>
              </a:spcAft>
              <a:buSzPts val="4600"/>
              <a:buNone/>
              <a:defRPr sz="4600"/>
            </a:lvl5pPr>
            <a:lvl6pPr lvl="5" algn="ctr" rtl="0">
              <a:spcBef>
                <a:spcPts val="0"/>
              </a:spcBef>
              <a:spcAft>
                <a:spcPts val="0"/>
              </a:spcAft>
              <a:buSzPts val="4600"/>
              <a:buNone/>
              <a:defRPr sz="4600"/>
            </a:lvl6pPr>
            <a:lvl7pPr lvl="6" algn="ctr" rtl="0">
              <a:spcBef>
                <a:spcPts val="0"/>
              </a:spcBef>
              <a:spcAft>
                <a:spcPts val="0"/>
              </a:spcAft>
              <a:buSzPts val="4600"/>
              <a:buNone/>
              <a:defRPr sz="4600"/>
            </a:lvl7pPr>
            <a:lvl8pPr lvl="7" algn="ctr" rtl="0">
              <a:spcBef>
                <a:spcPts val="0"/>
              </a:spcBef>
              <a:spcAft>
                <a:spcPts val="0"/>
              </a:spcAft>
              <a:buSzPts val="4600"/>
              <a:buNone/>
              <a:defRPr sz="4600"/>
            </a:lvl8pPr>
            <a:lvl9pPr lvl="8" algn="ctr" rtl="0">
              <a:spcBef>
                <a:spcPts val="0"/>
              </a:spcBef>
              <a:spcAft>
                <a:spcPts val="0"/>
              </a:spcAft>
              <a:buSzPts val="4600"/>
              <a:buNone/>
              <a:defRPr sz="4600"/>
            </a:lvl9pPr>
          </a:lstStyle>
          <a:p>
            <a:endParaRPr/>
          </a:p>
        </p:txBody>
      </p:sp>
      <p:sp>
        <p:nvSpPr>
          <p:cNvPr id="13" name="Google Shape;13;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5" name="Google Shape;15;p2"/>
          <p:cNvSpPr/>
          <p:nvPr/>
        </p:nvSpPr>
        <p:spPr>
          <a:xfrm>
            <a:off x="0" y="5041147"/>
            <a:ext cx="9144000" cy="93300"/>
          </a:xfrm>
          <a:prstGeom prst="rect">
            <a:avLst/>
          </a:prstGeom>
          <a:solidFill>
            <a:srgbClr val="546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9" name="Google Shape;49;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68300" algn="ctr">
              <a:spcBef>
                <a:spcPts val="0"/>
              </a:spcBef>
              <a:spcAft>
                <a:spcPts val="0"/>
              </a:spcAft>
              <a:buSzPts val="22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0" name="Google Shape;50;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68300">
              <a:lnSpc>
                <a:spcPct val="115000"/>
              </a:lnSpc>
              <a:spcBef>
                <a:spcPts val="0"/>
              </a:spcBef>
              <a:spcAft>
                <a:spcPts val="0"/>
              </a:spcAft>
              <a:buSzPts val="2200"/>
              <a:buChar char="●"/>
              <a:defRPr/>
            </a:lvl1pPr>
            <a:lvl2pPr marL="914400" lvl="1" indent="-317500">
              <a:lnSpc>
                <a:spcPct val="115000"/>
              </a:lnSpc>
              <a:spcBef>
                <a:spcPts val="1600"/>
              </a:spcBef>
              <a:spcAft>
                <a:spcPts val="0"/>
              </a:spcAft>
              <a:buSzPts val="1400"/>
              <a:buChar char="○"/>
              <a:defRPr/>
            </a:lvl2pPr>
            <a:lvl3pPr marL="1371600" lvl="2" indent="-317500">
              <a:lnSpc>
                <a:spcPct val="115000"/>
              </a:lnSpc>
              <a:spcBef>
                <a:spcPts val="1600"/>
              </a:spcBef>
              <a:spcAft>
                <a:spcPts val="0"/>
              </a:spcAft>
              <a:buSzPts val="1400"/>
              <a:buChar char="■"/>
              <a:defRPr/>
            </a:lvl3pPr>
            <a:lvl4pPr marL="1828800" lvl="3" indent="-317500">
              <a:lnSpc>
                <a:spcPct val="115000"/>
              </a:lnSpc>
              <a:spcBef>
                <a:spcPts val="1600"/>
              </a:spcBef>
              <a:spcAft>
                <a:spcPts val="0"/>
              </a:spcAft>
              <a:buSzPts val="1400"/>
              <a:buChar char="●"/>
              <a:defRPr/>
            </a:lvl4pPr>
            <a:lvl5pPr marL="2286000" lvl="4" indent="-317500">
              <a:lnSpc>
                <a:spcPct val="115000"/>
              </a:lnSpc>
              <a:spcBef>
                <a:spcPts val="1600"/>
              </a:spcBef>
              <a:spcAft>
                <a:spcPts val="0"/>
              </a:spcAft>
              <a:buSzPts val="1400"/>
              <a:buChar char="○"/>
              <a:defRPr/>
            </a:lvl5pPr>
            <a:lvl6pPr marL="2743200" lvl="5" indent="-317500">
              <a:lnSpc>
                <a:spcPct val="115000"/>
              </a:lnSpc>
              <a:spcBef>
                <a:spcPts val="1600"/>
              </a:spcBef>
              <a:spcAft>
                <a:spcPts val="0"/>
              </a:spcAft>
              <a:buSzPts val="1400"/>
              <a:buChar char="■"/>
              <a:defRPr/>
            </a:lvl6pPr>
            <a:lvl7pPr marL="3200400" lvl="6" indent="-317500">
              <a:lnSpc>
                <a:spcPct val="115000"/>
              </a:lnSpc>
              <a:spcBef>
                <a:spcPts val="1600"/>
              </a:spcBef>
              <a:spcAft>
                <a:spcPts val="0"/>
              </a:spcAft>
              <a:buSzPts val="1400"/>
              <a:buChar char="●"/>
              <a:defRPr/>
            </a:lvl7pPr>
            <a:lvl8pPr marL="3657600" lvl="7" indent="-317500">
              <a:lnSpc>
                <a:spcPct val="115000"/>
              </a:lnSpc>
              <a:spcBef>
                <a:spcPts val="1600"/>
              </a:spcBef>
              <a:spcAft>
                <a:spcPts val="0"/>
              </a:spcAft>
              <a:buSzPts val="1400"/>
              <a:buChar char="○"/>
              <a:defRPr/>
            </a:lvl8pPr>
            <a:lvl9pPr marL="4114800" lvl="8" indent="-317500">
              <a:lnSpc>
                <a:spcPct val="115000"/>
              </a:lnSpc>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1" name="Google Shape;41;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68300">
              <a:spcBef>
                <a:spcPts val="0"/>
              </a:spcBef>
              <a:spcAft>
                <a:spcPts val="0"/>
              </a:spcAft>
              <a:buSzPts val="22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3" name="Google Shape;43;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200"/>
              <a:buNone/>
              <a:defRPr/>
            </a:lvl1pPr>
          </a:lstStyle>
          <a:p>
            <a:endParaRPr/>
          </a:p>
        </p:txBody>
      </p:sp>
      <p:sp>
        <p:nvSpPr>
          <p:cNvPr id="46" name="Google Shape;46;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546122"/>
              </a:buClr>
              <a:buSzPts val="2800"/>
              <a:buNone/>
              <a:defRPr sz="2800" b="1">
                <a:solidFill>
                  <a:srgbClr val="546122"/>
                </a:solidFill>
              </a:defRPr>
            </a:lvl1pPr>
            <a:lvl2pPr lvl="1">
              <a:spcBef>
                <a:spcPts val="0"/>
              </a:spcBef>
              <a:spcAft>
                <a:spcPts val="0"/>
              </a:spcAft>
              <a:buClr>
                <a:srgbClr val="546122"/>
              </a:buClr>
              <a:buSzPts val="2800"/>
              <a:buNone/>
              <a:defRPr sz="2800" b="1">
                <a:solidFill>
                  <a:srgbClr val="546122"/>
                </a:solidFill>
              </a:defRPr>
            </a:lvl2pPr>
            <a:lvl3pPr lvl="2">
              <a:spcBef>
                <a:spcPts val="0"/>
              </a:spcBef>
              <a:spcAft>
                <a:spcPts val="0"/>
              </a:spcAft>
              <a:buClr>
                <a:srgbClr val="546122"/>
              </a:buClr>
              <a:buSzPts val="2800"/>
              <a:buNone/>
              <a:defRPr sz="2800" b="1">
                <a:solidFill>
                  <a:srgbClr val="546122"/>
                </a:solidFill>
              </a:defRPr>
            </a:lvl3pPr>
            <a:lvl4pPr lvl="3">
              <a:spcBef>
                <a:spcPts val="0"/>
              </a:spcBef>
              <a:spcAft>
                <a:spcPts val="0"/>
              </a:spcAft>
              <a:buClr>
                <a:srgbClr val="546122"/>
              </a:buClr>
              <a:buSzPts val="2800"/>
              <a:buNone/>
              <a:defRPr sz="2800" b="1">
                <a:solidFill>
                  <a:srgbClr val="546122"/>
                </a:solidFill>
              </a:defRPr>
            </a:lvl4pPr>
            <a:lvl5pPr lvl="4">
              <a:spcBef>
                <a:spcPts val="0"/>
              </a:spcBef>
              <a:spcAft>
                <a:spcPts val="0"/>
              </a:spcAft>
              <a:buClr>
                <a:srgbClr val="546122"/>
              </a:buClr>
              <a:buSzPts val="2800"/>
              <a:buNone/>
              <a:defRPr sz="2800" b="1">
                <a:solidFill>
                  <a:srgbClr val="546122"/>
                </a:solidFill>
              </a:defRPr>
            </a:lvl5pPr>
            <a:lvl6pPr lvl="5">
              <a:spcBef>
                <a:spcPts val="0"/>
              </a:spcBef>
              <a:spcAft>
                <a:spcPts val="0"/>
              </a:spcAft>
              <a:buClr>
                <a:srgbClr val="546122"/>
              </a:buClr>
              <a:buSzPts val="2800"/>
              <a:buNone/>
              <a:defRPr sz="2800" b="1">
                <a:solidFill>
                  <a:srgbClr val="546122"/>
                </a:solidFill>
              </a:defRPr>
            </a:lvl6pPr>
            <a:lvl7pPr lvl="6">
              <a:spcBef>
                <a:spcPts val="0"/>
              </a:spcBef>
              <a:spcAft>
                <a:spcPts val="0"/>
              </a:spcAft>
              <a:buClr>
                <a:srgbClr val="546122"/>
              </a:buClr>
              <a:buSzPts val="2800"/>
              <a:buNone/>
              <a:defRPr sz="2800" b="1">
                <a:solidFill>
                  <a:srgbClr val="546122"/>
                </a:solidFill>
              </a:defRPr>
            </a:lvl7pPr>
            <a:lvl8pPr lvl="7">
              <a:spcBef>
                <a:spcPts val="0"/>
              </a:spcBef>
              <a:spcAft>
                <a:spcPts val="0"/>
              </a:spcAft>
              <a:buClr>
                <a:srgbClr val="546122"/>
              </a:buClr>
              <a:buSzPts val="2800"/>
              <a:buNone/>
              <a:defRPr sz="2800" b="1">
                <a:solidFill>
                  <a:srgbClr val="546122"/>
                </a:solidFill>
              </a:defRPr>
            </a:lvl8pPr>
            <a:lvl9pPr lvl="8">
              <a:spcBef>
                <a:spcPts val="0"/>
              </a:spcBef>
              <a:spcAft>
                <a:spcPts val="0"/>
              </a:spcAft>
              <a:buClr>
                <a:srgbClr val="546122"/>
              </a:buClr>
              <a:buSzPts val="2800"/>
              <a:buNone/>
              <a:defRPr sz="2800" b="1">
                <a:solidFill>
                  <a:srgbClr val="54612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68300">
              <a:lnSpc>
                <a:spcPct val="150000"/>
              </a:lnSpc>
              <a:spcBef>
                <a:spcPts val="0"/>
              </a:spcBef>
              <a:spcAft>
                <a:spcPts val="0"/>
              </a:spcAft>
              <a:buClr>
                <a:schemeClr val="dk2"/>
              </a:buClr>
              <a:buSzPts val="2200"/>
              <a:buChar char="●"/>
              <a:defRPr sz="2200">
                <a:solidFill>
                  <a:schemeClr val="dk2"/>
                </a:solidFill>
              </a:defRPr>
            </a:lvl1pPr>
            <a:lvl2pPr marL="914400" lvl="1" indent="-317500">
              <a:lnSpc>
                <a:spcPct val="150000"/>
              </a:lnSpc>
              <a:spcBef>
                <a:spcPts val="1600"/>
              </a:spcBef>
              <a:spcAft>
                <a:spcPts val="0"/>
              </a:spcAft>
              <a:buClr>
                <a:schemeClr val="dk2"/>
              </a:buClr>
              <a:buSzPts val="1400"/>
              <a:buChar char="○"/>
              <a:defRPr>
                <a:solidFill>
                  <a:schemeClr val="dk2"/>
                </a:solidFill>
              </a:defRPr>
            </a:lvl2pPr>
            <a:lvl3pPr marL="1371600" lvl="2" indent="-317500">
              <a:lnSpc>
                <a:spcPct val="150000"/>
              </a:lnSpc>
              <a:spcBef>
                <a:spcPts val="1600"/>
              </a:spcBef>
              <a:spcAft>
                <a:spcPts val="0"/>
              </a:spcAft>
              <a:buClr>
                <a:schemeClr val="dk2"/>
              </a:buClr>
              <a:buSzPts val="1400"/>
              <a:buChar char="■"/>
              <a:defRPr>
                <a:solidFill>
                  <a:schemeClr val="dk2"/>
                </a:solidFill>
              </a:defRPr>
            </a:lvl3pPr>
            <a:lvl4pPr marL="1828800" lvl="3" indent="-317500">
              <a:lnSpc>
                <a:spcPct val="150000"/>
              </a:lnSpc>
              <a:spcBef>
                <a:spcPts val="1600"/>
              </a:spcBef>
              <a:spcAft>
                <a:spcPts val="0"/>
              </a:spcAft>
              <a:buClr>
                <a:schemeClr val="dk2"/>
              </a:buClr>
              <a:buSzPts val="1400"/>
              <a:buChar char="●"/>
              <a:defRPr>
                <a:solidFill>
                  <a:schemeClr val="dk2"/>
                </a:solidFill>
              </a:defRPr>
            </a:lvl4pPr>
            <a:lvl5pPr marL="2286000" lvl="4" indent="-317500">
              <a:lnSpc>
                <a:spcPct val="150000"/>
              </a:lnSpc>
              <a:spcBef>
                <a:spcPts val="1600"/>
              </a:spcBef>
              <a:spcAft>
                <a:spcPts val="0"/>
              </a:spcAft>
              <a:buClr>
                <a:schemeClr val="dk2"/>
              </a:buClr>
              <a:buSzPts val="1400"/>
              <a:buChar char="○"/>
              <a:defRPr>
                <a:solidFill>
                  <a:schemeClr val="dk2"/>
                </a:solidFill>
              </a:defRPr>
            </a:lvl5pPr>
            <a:lvl6pPr marL="2743200" lvl="5" indent="-317500">
              <a:lnSpc>
                <a:spcPct val="150000"/>
              </a:lnSpc>
              <a:spcBef>
                <a:spcPts val="1600"/>
              </a:spcBef>
              <a:spcAft>
                <a:spcPts val="0"/>
              </a:spcAft>
              <a:buClr>
                <a:schemeClr val="dk2"/>
              </a:buClr>
              <a:buSzPts val="1400"/>
              <a:buChar char="■"/>
              <a:defRPr>
                <a:solidFill>
                  <a:schemeClr val="dk2"/>
                </a:solidFill>
              </a:defRPr>
            </a:lvl6pPr>
            <a:lvl7pPr marL="3200400" lvl="6" indent="-317500">
              <a:lnSpc>
                <a:spcPct val="150000"/>
              </a:lnSpc>
              <a:spcBef>
                <a:spcPts val="1600"/>
              </a:spcBef>
              <a:spcAft>
                <a:spcPts val="0"/>
              </a:spcAft>
              <a:buClr>
                <a:schemeClr val="dk2"/>
              </a:buClr>
              <a:buSzPts val="1400"/>
              <a:buChar char="●"/>
              <a:defRPr>
                <a:solidFill>
                  <a:schemeClr val="dk2"/>
                </a:solidFill>
              </a:defRPr>
            </a:lvl7pPr>
            <a:lvl8pPr marL="3657600" lvl="7" indent="-317500">
              <a:lnSpc>
                <a:spcPct val="150000"/>
              </a:lnSpc>
              <a:spcBef>
                <a:spcPts val="1600"/>
              </a:spcBef>
              <a:spcAft>
                <a:spcPts val="0"/>
              </a:spcAft>
              <a:buClr>
                <a:schemeClr val="dk2"/>
              </a:buClr>
              <a:buSzPts val="1400"/>
              <a:buChar char="○"/>
              <a:defRPr>
                <a:solidFill>
                  <a:schemeClr val="dk2"/>
                </a:solidFill>
              </a:defRPr>
            </a:lvl8pPr>
            <a:lvl9pPr marL="4114800" lvl="8" indent="-317500">
              <a:lnSpc>
                <a:spcPct val="150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p:nvPr/>
        </p:nvSpPr>
        <p:spPr>
          <a:xfrm>
            <a:off x="0" y="5019318"/>
            <a:ext cx="9144000" cy="124182"/>
          </a:xfrm>
          <a:prstGeom prst="rect">
            <a:avLst/>
          </a:prstGeom>
          <a:solidFill>
            <a:srgbClr val="546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Google Shape;10;p1"/>
          <p:cNvPicPr preferRelativeResize="0"/>
          <p:nvPr/>
        </p:nvPicPr>
        <p:blipFill>
          <a:blip r:embed="rId13">
            <a:alphaModFix/>
          </a:blip>
          <a:stretch>
            <a:fillRect/>
          </a:stretch>
        </p:blipFill>
        <p:spPr>
          <a:xfrm>
            <a:off x="7853326" y="4540025"/>
            <a:ext cx="1149826" cy="36054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3"/>
          <p:cNvSpPr txBox="1">
            <a:spLocks noGrp="1"/>
          </p:cNvSpPr>
          <p:nvPr>
            <p:ph type="ctrTitle"/>
          </p:nvPr>
        </p:nvSpPr>
        <p:spPr>
          <a:xfrm>
            <a:off x="311700" y="668375"/>
            <a:ext cx="8520600" cy="1819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Luma Learning Lesson #3: </a:t>
            </a:r>
            <a:endParaRPr/>
          </a:p>
        </p:txBody>
      </p:sp>
      <p:sp>
        <p:nvSpPr>
          <p:cNvPr id="58" name="Google Shape;58;p13"/>
          <p:cNvSpPr txBox="1">
            <a:spLocks noGrp="1"/>
          </p:cNvSpPr>
          <p:nvPr>
            <p:ph type="subTitle" idx="1"/>
          </p:nvPr>
        </p:nvSpPr>
        <p:spPr>
          <a:xfrm>
            <a:off x="311700" y="2568075"/>
            <a:ext cx="8520600" cy="98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a:t>The Interaction of Electronic Logging Devices (ELDs) &amp; The Short-haul 100 Air-mile Radius Exception</a:t>
            </a:r>
            <a:endParaRPr sz="2600"/>
          </a:p>
        </p:txBody>
      </p:sp>
      <p:pic>
        <p:nvPicPr>
          <p:cNvPr id="59" name="Google Shape;59;p13"/>
          <p:cNvPicPr preferRelativeResize="0"/>
          <p:nvPr/>
        </p:nvPicPr>
        <p:blipFill rotWithShape="1">
          <a:blip r:embed="rId3">
            <a:alphaModFix/>
          </a:blip>
          <a:srcRect l="4200" r="-4200"/>
          <a:stretch/>
        </p:blipFill>
        <p:spPr>
          <a:xfrm>
            <a:off x="3197615" y="957033"/>
            <a:ext cx="913200" cy="982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Short-Haul Exception: </a:t>
            </a:r>
            <a:endParaRPr/>
          </a:p>
        </p:txBody>
      </p:sp>
      <p:sp>
        <p:nvSpPr>
          <p:cNvPr id="65" name="Google Shape;65;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CDL drivers operating within 100 air miles of their normal work location and finishing their work day at their normal work location within 12 consecutive hours do not have to prepare a daily record of duty status of their activities.</a:t>
            </a:r>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pic>
        <p:nvPicPr>
          <p:cNvPr id="66" name="Google Shape;66;p14"/>
          <p:cNvPicPr preferRelativeResize="0"/>
          <p:nvPr/>
        </p:nvPicPr>
        <p:blipFill>
          <a:blip r:embed="rId3">
            <a:alphaModFix/>
          </a:blip>
          <a:stretch>
            <a:fillRect/>
          </a:stretch>
        </p:blipFill>
        <p:spPr>
          <a:xfrm>
            <a:off x="1247775" y="3260988"/>
            <a:ext cx="6648450" cy="1190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body" idx="1"/>
          </p:nvPr>
        </p:nvSpPr>
        <p:spPr>
          <a:xfrm>
            <a:off x="687775" y="1596000"/>
            <a:ext cx="4531800" cy="20448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Clr>
                <a:schemeClr val="dk1"/>
              </a:buClr>
              <a:buSzPts val="1100"/>
              <a:buFont typeface="Arial"/>
              <a:buNone/>
            </a:pPr>
            <a:r>
              <a:rPr lang="en" sz="2200" i="1"/>
              <a:t>How many times may a driver operate outside of the 100 air-mile radius exception before that driver is required to use an ELD?</a:t>
            </a:r>
            <a:endParaRPr sz="2200" i="1"/>
          </a:p>
          <a:p>
            <a:pPr marL="0" lvl="0" indent="0" algn="l" rtl="0">
              <a:spcBef>
                <a:spcPts val="1600"/>
              </a:spcBef>
              <a:spcAft>
                <a:spcPts val="0"/>
              </a:spcAft>
              <a:buClr>
                <a:schemeClr val="dk1"/>
              </a:buClr>
              <a:buSzPts val="1100"/>
              <a:buFont typeface="Arial"/>
              <a:buNone/>
            </a:pPr>
            <a:endParaRPr i="1"/>
          </a:p>
          <a:p>
            <a:pPr marL="0" lvl="0" indent="0" algn="l" rtl="0">
              <a:spcBef>
                <a:spcPts val="1600"/>
              </a:spcBef>
              <a:spcAft>
                <a:spcPts val="1600"/>
              </a:spcAft>
              <a:buNone/>
            </a:pPr>
            <a:endParaRPr/>
          </a:p>
        </p:txBody>
      </p:sp>
      <p:pic>
        <p:nvPicPr>
          <p:cNvPr id="72" name="Google Shape;72;p15"/>
          <p:cNvPicPr preferRelativeResize="0"/>
          <p:nvPr/>
        </p:nvPicPr>
        <p:blipFill>
          <a:blip r:embed="rId3">
            <a:alphaModFix/>
          </a:blip>
          <a:stretch>
            <a:fillRect/>
          </a:stretch>
        </p:blipFill>
        <p:spPr>
          <a:xfrm>
            <a:off x="5763700" y="975325"/>
            <a:ext cx="2447925" cy="3286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body" idx="1"/>
          </p:nvPr>
        </p:nvSpPr>
        <p:spPr>
          <a:xfrm>
            <a:off x="311700" y="3023300"/>
            <a:ext cx="8520600" cy="154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FMCSA decided the ELD rule should allow a 100 air-mile radius driver to operate outside the short-haul exception </a:t>
            </a:r>
            <a:r>
              <a:rPr lang="en" u="sng"/>
              <a:t>for not more 8 days within any 30-day period</a:t>
            </a:r>
            <a:r>
              <a:rPr lang="en"/>
              <a:t>, and still be exempt from the use of an ELD.</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grpSp>
        <p:nvGrpSpPr>
          <p:cNvPr id="78" name="Google Shape;78;p16"/>
          <p:cNvGrpSpPr/>
          <p:nvPr/>
        </p:nvGrpSpPr>
        <p:grpSpPr>
          <a:xfrm>
            <a:off x="2186400" y="476024"/>
            <a:ext cx="4771200" cy="2355880"/>
            <a:chOff x="2186400" y="476024"/>
            <a:chExt cx="4771200" cy="2355880"/>
          </a:xfrm>
        </p:grpSpPr>
        <p:sp>
          <p:nvSpPr>
            <p:cNvPr id="79" name="Google Shape;79;p16"/>
            <p:cNvSpPr/>
            <p:nvPr/>
          </p:nvSpPr>
          <p:spPr>
            <a:xfrm>
              <a:off x="2186400" y="566304"/>
              <a:ext cx="4771200" cy="22656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16"/>
            <p:cNvPicPr preferRelativeResize="0"/>
            <p:nvPr/>
          </p:nvPicPr>
          <p:blipFill>
            <a:blip r:embed="rId3">
              <a:alphaModFix/>
            </a:blip>
            <a:stretch>
              <a:fillRect/>
            </a:stretch>
          </p:blipFill>
          <p:spPr>
            <a:xfrm>
              <a:off x="2326022" y="476024"/>
              <a:ext cx="4491933" cy="2208124"/>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Short-Haul Exception: </a:t>
            </a:r>
            <a:endParaRPr/>
          </a:p>
        </p:txBody>
      </p:sp>
      <p:sp>
        <p:nvSpPr>
          <p:cNvPr id="86" name="Google Shape;86;p17"/>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means that, under the ELD rules, on the 9th day in any 30-day period, the typical ‘100 air-mile radius short-haul driver’ is ineligible for the exception and the driver must log the 9th day using an ELD. </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87" name="Google Shape;87;p17"/>
          <p:cNvPicPr preferRelativeResize="0"/>
          <p:nvPr/>
        </p:nvPicPr>
        <p:blipFill>
          <a:blip r:embed="rId3">
            <a:alphaModFix/>
          </a:blip>
          <a:stretch>
            <a:fillRect/>
          </a:stretch>
        </p:blipFill>
        <p:spPr>
          <a:xfrm>
            <a:off x="4804350" y="1152476"/>
            <a:ext cx="4027950" cy="3020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body" idx="1"/>
          </p:nvPr>
        </p:nvSpPr>
        <p:spPr>
          <a:xfrm>
            <a:off x="605100" y="858275"/>
            <a:ext cx="4950000" cy="35202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i="1"/>
              <a:t>If a driver operates outside the 100 air-mile radius exception for 9 or more days within any 30-day period, how long must this short haul driver use an ELD when operating his/her truck in the future.  Forever? For a year? For a month? Until the cows come home?</a:t>
            </a:r>
            <a:endParaRPr i="1"/>
          </a:p>
          <a:p>
            <a:pPr marL="0" lvl="0" indent="0" algn="l" rtl="0">
              <a:lnSpc>
                <a:spcPct val="150000"/>
              </a:lnSpc>
              <a:spcBef>
                <a:spcPts val="1600"/>
              </a:spcBef>
              <a:spcAft>
                <a:spcPts val="0"/>
              </a:spcAft>
              <a:buNone/>
            </a:pPr>
            <a:endParaRPr/>
          </a:p>
          <a:p>
            <a:pPr marL="0" lvl="0" indent="0" algn="l" rtl="0">
              <a:lnSpc>
                <a:spcPct val="150000"/>
              </a:lnSpc>
              <a:spcBef>
                <a:spcPts val="1600"/>
              </a:spcBef>
              <a:spcAft>
                <a:spcPts val="1600"/>
              </a:spcAft>
              <a:buNone/>
            </a:pPr>
            <a:endParaRPr/>
          </a:p>
        </p:txBody>
      </p:sp>
      <p:pic>
        <p:nvPicPr>
          <p:cNvPr id="93" name="Google Shape;93;p18"/>
          <p:cNvPicPr preferRelativeResize="0"/>
          <p:nvPr/>
        </p:nvPicPr>
        <p:blipFill>
          <a:blip r:embed="rId3">
            <a:alphaModFix/>
          </a:blip>
          <a:stretch>
            <a:fillRect/>
          </a:stretch>
        </p:blipFill>
        <p:spPr>
          <a:xfrm>
            <a:off x="5763700" y="975325"/>
            <a:ext cx="2447925" cy="3286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Short-Haul Exception: </a:t>
            </a:r>
            <a:endParaRPr/>
          </a:p>
        </p:txBody>
      </p:sp>
      <p:sp>
        <p:nvSpPr>
          <p:cNvPr id="99" name="Google Shape;99;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soon as the driver is back within the “not more than 8 days within any 30-day period” portion of the rule, he/she can return to using a paper log on the days when he/she exceeds the 100 air-miles or the 12 consecutive hours restrictions.</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00" name="Google Shape;100;p19"/>
          <p:cNvPicPr preferRelativeResize="0"/>
          <p:nvPr/>
        </p:nvPicPr>
        <p:blipFill>
          <a:blip r:embed="rId3">
            <a:alphaModFix/>
          </a:blip>
          <a:stretch>
            <a:fillRect/>
          </a:stretch>
        </p:blipFill>
        <p:spPr>
          <a:xfrm>
            <a:off x="2470124" y="2947750"/>
            <a:ext cx="4203751" cy="17822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288</Words>
  <Application>Microsoft Macintosh PowerPoint</Application>
  <PresentationFormat>On-screen Show (16:9)</PresentationFormat>
  <Paragraphs>11</Paragraphs>
  <Slides>7</Slides>
  <Notes>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vt:i4>
      </vt:variant>
    </vt:vector>
  </HeadingPairs>
  <TitlesOfParts>
    <vt:vector size="9" baseType="lpstr">
      <vt:lpstr>Arial</vt:lpstr>
      <vt:lpstr>Simple Light</vt:lpstr>
      <vt:lpstr>Luma Learning Lesson #3: </vt:lpstr>
      <vt:lpstr>Short-Haul Exception: </vt:lpstr>
      <vt:lpstr>PowerPoint Presentation</vt:lpstr>
      <vt:lpstr>PowerPoint Presentation</vt:lpstr>
      <vt:lpstr>Short-Haul Exception: </vt:lpstr>
      <vt:lpstr>PowerPoint Presentation</vt:lpstr>
      <vt:lpstr>Short-Haul Exception: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Luma Learning Lesson #3: </dc:title>
  <cp:lastModifiedBy>Elizabeth Nordquest</cp:lastModifiedBy>
  <cp:revision>2</cp:revision>
  <dcterms:modified xsi:type="dcterms:W3CDTF">2019-09-06T21:47:26Z</dcterms:modified>
</cp:coreProperties>
</file>