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51"/>
  </p:normalViewPr>
  <p:slideViewPr>
    <p:cSldViewPr snapToGrid="0">
      <p:cViewPr varScale="1">
        <p:scale>
          <a:sx n="147" d="100"/>
          <a:sy n="147" d="100"/>
        </p:scale>
        <p:origin x="40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70d32a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70d32a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70d32a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70d32a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93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70d32a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70d32a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7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4600"/>
              <a:buNone/>
              <a:defRPr sz="4600" b="1">
                <a:solidFill>
                  <a:srgbClr val="546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rgbClr val="5461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10;p1">
            <a:extLst>
              <a:ext uri="{FF2B5EF4-FFF2-40B4-BE49-F238E27FC236}">
                <a16:creationId xmlns:a16="http://schemas.microsoft.com/office/drawing/2014/main" id="{54086D6E-A42F-1B40-A9F3-B62F9AFDE8E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7087" y="4499468"/>
            <a:ext cx="1149826" cy="36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46122"/>
              </a:buClr>
              <a:buSzPts val="2800"/>
              <a:buNone/>
              <a:defRPr sz="2800" b="1">
                <a:solidFill>
                  <a:srgbClr val="54612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5060938"/>
            <a:ext cx="9144000" cy="93300"/>
          </a:xfrm>
          <a:prstGeom prst="rect">
            <a:avLst/>
          </a:prstGeom>
          <a:solidFill>
            <a:srgbClr val="5461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981884"/>
            <a:ext cx="8520600" cy="18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Luma Learning Lesson #20: </a:t>
            </a:r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2801384"/>
            <a:ext cx="8520600" cy="645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Define Personal Productivity</a:t>
            </a:r>
            <a:endParaRPr sz="2600" dirty="0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4200" r="-4200"/>
          <a:stretch/>
        </p:blipFill>
        <p:spPr>
          <a:xfrm>
            <a:off x="3223742" y="1279251"/>
            <a:ext cx="913200" cy="9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5ED54-7E79-5045-8DC6-7235904E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0" y="961618"/>
            <a:ext cx="7853498" cy="3220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5ED54-7E79-5045-8DC6-7235904E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0" y="961618"/>
            <a:ext cx="7853498" cy="32202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65BB4-8E90-7941-9284-87FBD045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5ED54-7E79-5045-8DC6-7235904E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1" y="961618"/>
            <a:ext cx="7853496" cy="32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15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Macintosh PowerPoint</Application>
  <PresentationFormat>On-screen Show (16:9)</PresentationFormat>
  <Paragraphs>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Luma Learning Lesson #20: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Luma Learning Lesson #20: </dc:title>
  <cp:lastModifiedBy>Elizabeth Nordquest</cp:lastModifiedBy>
  <cp:revision>9</cp:revision>
  <dcterms:modified xsi:type="dcterms:W3CDTF">2019-12-31T17:31:49Z</dcterms:modified>
</cp:coreProperties>
</file>